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7" r:id="rId4"/>
    <p:sldId id="263" r:id="rId5"/>
    <p:sldId id="264" r:id="rId6"/>
    <p:sldId id="265" r:id="rId7"/>
    <p:sldId id="266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D8DC1-B01E-442A-B39A-CE7A321310C0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13EF5-95C5-4DAB-A555-FE36161B6C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13EF5-95C5-4DAB-A555-FE36161B6C1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C83138-2F20-4C48-80A0-7E3A393F4E76}" type="datetimeFigureOut">
              <a:rPr lang="en-US" smtClean="0"/>
              <a:pPr/>
              <a:t>4/15/2014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B7CE0C8-719B-4026-A857-22CA1FF79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Eagle Scout Project 2014</a:t>
            </a:r>
          </a:p>
          <a:p>
            <a:r>
              <a:rPr lang="en-US" dirty="0" smtClean="0"/>
              <a:t>Robert McKinney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Wood Duck Boxes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this Eagle Scout project is to give the Wood Ducks a safe nesting home away from predators and the weather.  Currently in the location that I want to put the Wood Duck boxes there is a low population of Wood Ducks.  I am hoping that this increases the Wood Duck population.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Eagle Scout Project </a:t>
            </a:r>
          </a:p>
          <a:p>
            <a:r>
              <a:rPr lang="en-US" dirty="0" smtClean="0"/>
              <a:t>Building nesting boxes for Wood </a:t>
            </a:r>
            <a:r>
              <a:rPr lang="en-US" dirty="0"/>
              <a:t>D</a:t>
            </a:r>
            <a:r>
              <a:rPr lang="en-US" dirty="0" smtClean="0"/>
              <a:t>ucks on Dewart Lake.</a:t>
            </a:r>
            <a:endParaRPr lang="en-US" dirty="0"/>
          </a:p>
          <a:p>
            <a:r>
              <a:rPr lang="en-US" dirty="0" smtClean="0"/>
              <a:t>Increasing the Wood Duck population.</a:t>
            </a:r>
          </a:p>
          <a:p>
            <a:r>
              <a:rPr lang="en-US" dirty="0" smtClean="0"/>
              <a:t>Community involvement between Dewart Lake and Ducks Unlimited.</a:t>
            </a:r>
          </a:p>
          <a:p>
            <a:r>
              <a:rPr lang="en-US" dirty="0" smtClean="0"/>
              <a:t>Partnership with Greenwing Division of Ducks Unlimited for maintenance of boxes.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Project Is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Project Looks Like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371600"/>
            <a:ext cx="3352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400" dirty="0" smtClean="0"/>
              <a:t>A box made of cedar wood with wood shavings inside for nesting.  It will sit on a pier post 4-5 feet out of the water.  There will be a predator guard placed below the box to keep all predator out, making it safe for the ducklings.</a:t>
            </a:r>
            <a:endParaRPr lang="en-US" sz="2400" dirty="0"/>
          </a:p>
        </p:txBody>
      </p:sp>
      <p:pic>
        <p:nvPicPr>
          <p:cNvPr id="2050" name="Picture 2" descr="https://encrypted-tbn3.gstatic.com/images?q=tbn:ANd9GcS_UbsHuNMzs0_GrD1Vy6uDxQR2eiCemDOmpueSRf9CxRw3LnFq2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524000"/>
            <a:ext cx="4577889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the Wood Duck Boxes Would Placed on Dewart Lake</a:t>
            </a:r>
            <a:endParaRPr lang="en-US" dirty="0"/>
          </a:p>
        </p:txBody>
      </p:sp>
      <p:sp>
        <p:nvSpPr>
          <p:cNvPr id="27650" name="AutoShape 2" descr="data:image/jpeg;base64,/9j/4AAQSkZJRgABAQAAAQABAAD/2wCEAAkGBhQSERQUExQWFBUUGBcXFxcXFBwWGBgXFxcXFxQXFxwXHCYeFxokHRgcHy8gIycpLCwsFx8xNTAqNSYrLCkBCQoKBQUFDQUFDSkYEhgpKSkpKSkpKSkpKSkpKSkpKSkpKSkpKSkpKSkpKSkpKSkpKSkpKSkpKSkpKSkpKSkpKf/AABEIAL0BCgMBIgACEQEDEQH/xAAbAAACAwEBAQAAAAAAAAAAAAAEBQIDBgEAB//EAFMQAAIBAgQCBAUOBw4HAQEAAAECAwARBBIhMQVBEyJRYQYjMnGBFCQzQlJTc5GTobGzwdFDVHKSlNLTBxU0YmOCg6OywtTh4/AWF0RktMPihKL/xAAUAQEAAAAAAAAAAAAAAAAAAAAA/8QAFBEBAAAAAAAAAAAAAAAAAAAAAP/aAAwDAQACEQMRAD8A+h+D3BcPLG7Swxu3SMMzICbALYXPIUyPgxhPxeL8wVV4KHxDfCv/AHacXoFg8GsN7xF+YK6PBnDe8R/m1zieLlWfCqmXI7uJbnWwhdly6dovy8kDnTYCgWnwYwp/AR/m1z/hXC+8p8/3025Us47i3jiLRnrXFhlDEjnpz7fRQLYfB+A4qVej6oigIGZrAs+JDEdbchV/NFG/8M4f3H9ZJ+vUsOfXcvfBhz//AHiqYhqBYPB2D3J+Vl/XqX/DcPuW9E0o/v0xv/u1WcqBWfBuAe+D/wDRMP8A2V4+D8XbL+lTj6JKaV470CtPB+P3U36XiP2tQfgUZYDNN2n13P8Atac0PF5ZPdQA4jgKe6n/AEvED6JaiPB+Ow68/wCmYj9rTZxeoyCwHnoFr8AjzL15+f8A1c/d/KXqz/h6P3eI/Spvtko47r6fsq6gznG+GCOGR1lxAZVJB9USHXzFqJl4EAQRLiDyPrmT9ahfC/iGWOSPL5cUhBvzVWJ0trsOfOn8w6vm++gWHga++4j9If769HwMX9mxH6Q5+2mKV0i1AuPBtfZcR8ual+8o9+xHyzUwYa12gQrw0+qGj6fEZREjDxx3LyA/MBRZ4IPf8R8sfuobhWO6bEM9reKAte+qu19bD3XZTsgUCs8F/l8R8t/lXP3k/l8T8t/80zrgHmoFv7yH8YxHyw/Vrv7zH8YxHyo/VpmorpGtAhxOBZZoUGInyv0l+uvtVBHtPPRP7zt+MYgf0ifbHUuID1xhfypR/VN91MiAKBbHwlr/AMJxH50Z/wDXWexHhDiEdlDkhSRcqlzY2ubAa1sU3r59jrdLJ+W3PvNBqfBNfEt8K/8AdpuRSXwV9gb4V/7tOB6aDF+GXhccLio1KArHG0wYvlzSNHiUSK1tLhGIPaLcxW8rN8d4HDNNB0kav0jFGzC+ZUindFPmYkjvNaMCg6aQ+FrkRLZVbr7Miv7ViTZlIFu3z09vSvjkEjqoiZlINzlfLfqtYE3Gl7X12oIwH11J8BB9ZiaYLS+F7YqUnlBBfntJiaKXiKEoL6v5Oh1+bT00BFKeI8TkWYLH0bAhRlZrHMSTofybc/bDQ3phiccseXNfrEKLAnU+YaUvbEQFukIObPlBKv7IttgRodALgagW1oBU8Ipba9ASQPwgG4uD5exvfQ8rdpE5OMzAvl6FgC4F5FGUrYBWu2pLXG2nzVdLh8IGcEdaPLm8vQHRdtLan85u1qjLhcKJCGWzOGk9vqLHM2mg0B7/AI6B3HLmQMDuAdLEa+Y2pdJxhY5CrK+oBzBbrbUbjnevR8WjVPFqSgUMDtozW9sQRrc613EYUTIrddTYkDNl1axs1gewDnz7qCB8KItdJOduodbaG3Z2a23ppKKypSUdIkrN4iFXQJiJNS7y6yMojY26MADYC9NPByBI4ujR5HPsjdI7OQZLsVDNuoNxz2Nze9A1O6+n7KtNVc18x+yrWoMh4XkEuCGPiJSNRYeLl5ZCeXJhv8esYXBrJ+Fbay9RTbDzWexzi8cp0O2XTfW2b+NWqj1FB5FqTrVKPyqxBegmq1DE+S35J2Njty7DUl3qGINlbS/VOlib6bWG9Ag8HWBmvYi8Z3IOzr2KBsRyrQuKz3A1yzKMip4uTRFIX2SM3F738r7OVPpG849FBNVrxWqVxCjdgPORS/FyuZFKzoqAqSC41A8pbW0v239Gl6BsBXRWbxE02Y5cVEBc2u6g2uSPaaaaekH2uthxM2Z7YmDKb5bstxqbcrfHf00B3EvZsL8I4/qJfupgVpDiMaA2Ezyxswla5DLa3qfE2P0emmTcRj99T89fvoDY01r5zj79LJ+W3L+Ma3sXEYrjxqfnr99YDHN42Sx9u30mg0/g1iVWFszKt5XtdgL+T2mmwxkfu0/PX76y3C3tGxzBLMesVLfhNrDXWi14kQzhp4wRdQOh2dWF7dU3FgR6R5qDQeqIiQS0ZKm4OdTY2sba6aEj01ccanu1/OH31m5uKAsQs0FrC14iesbADbt5b60NiMcbKemiW4zZhDdWBzGy9Q62sddsvPWg1Rxae7X84ffXBIh2ZT/OFJMPDI5IjeA5MqveK5zZQSdANCDfz37KYTYW0aZgmcPDcqoAv0sdyOygV8Y6QS4ho3QZMKjFXjLhgGxRto622I9NdjwkwlhUPBqkkinoJOrlaO4t6o61zKTc9lVeEMzrLMqhCJMMiEu5TLmOKAIsjZufZt5yPJxCdpYGEUJ6k6W6dxZQYi7teDqgGNVtqbyDvoJ4tZXngjaeA5zLbJDqHiyXHWla/O45WFB4aCVkwvXi8cxYj1OTlURu2YWl26qLrp1x3UywGMEaWLRZs8rMQwIUyStKygmxsCwGoGwJAonCYjIqqlsigAAbWtpY3oE2LwkrdOTObieGLqRouYOcLcnMGsQZDtbyRe9c4pw+RfVBGIkPQ4dWS6Q+29ULlNohdbKO/rHXaz/EZJVKMSt7G4NiGVgysD2hlB17NQRpQOI4PcvmxLuJFVJAUjuyKWIVSiLlPXYE2O+ltDQIPUj+MHTSnLIkYssdyjYyaEjyNWtED5yeWlaHh0ZaNcuKnSyA5JEhR1Ww8pXhzC3aaBgSOYSZltmdfY3KexzPMrXUkgl3Ykgi4OlqNMjotiWmiOhU5jMgJ1KsmsoG9iM9r6sbAhCfCMhd5ZWlhmRI2ksitEFZyrnIoVoz0li1uroTcXK6GHCKg6qgGwFwACbbXtSDA4kRIAzdNh5NFkJvYHTK4Atl5fH5gZwviKRr0Mkigp7GzMB0kR9iZSfKNuqe9SdiCQae2HmNWtQiSXkW2oysbjbdfvoqTagU8f8A4LiPgZfq2qUXBEKjxk5//TL9j1T4R46OPDyq7qpeOQKCwBYlGFlG7eimeD8hfyR9FAvHBEubtP8ApU/2SVcvAIu2U+fEzH6ZKNZQDVooFv8Aw/DfZz55pD9L0MOBwdMRlv1FNjI53ZhfKTYbb31ttpTpzQmGfM8hvoCEGpt1bljYgAG7EXF7hRrpagHk4Fhh1mhi87KPpNRbgWH/ABeH0xIfpWieLxkwtYEkWIA1OjA6WBv/AL23rOw4HK8doZQQ6m5a+lxfN1OXd7m17G5B1HwfDm1oIe60Sfq1d+80HvEXyS/dWZfh50JimOVRcg5dAtgB1N1C2uN9+ytXw2ICJBlK6eSdxfW2w+gUFK8JhH4GMf0a/dVXD+FxWa8MY68n4EL7dtbG979ux3FgaZOtBcNFg2luvIfJK7yMb2Ym9977G9xYGgD4nwuESYa0UYvMQfFrqOgn0On+7UbLwyIbRR/Jr91VcVPXw3w3/pmo5wKAeHARH8Gn5i/dWCxqWkcDQBmsBoALnQaV9GhWvnmO9lk/Kb6TQNuBg5JLPksWObLm9uRsN/n1toaYQYF5LlcTnA0Pil7+3t82wpfwX2Gbb2+4uPZDyytf4j5qYcKxJEipnSzBzlEZUmx0sciiw+09lBww2Dq+JQNplOVUII8rTQOPjG4O1SgjZnAGJDAZWy9GtyNCSD2EEC42vQnEZRnkBbDjrHy0uw6vZlseepvsa7g8Yc6nPhtbKSgYsdlUDlyHoHdQaSNAOVqpx/kj4SH61KjwadnjuxDEG1wCOQI3VeR3tzq3iXkD4SL61KBHxjEFZ5AupeKBR3XkxF7EEWYjQajU76V2GFkWWSS5KqIkve5SMZnbXXruWPeFQ1ZhIo4MVLYlQ0MOryM2vSYjnIx7Nqt4pEZIzkexIIBGtr6FhY7igwWI4ZAz5pBKJCZGKhkFul62XyQSDe+2YW18nR5Hj5Y4Ylw2GOIQDIbzRxlAgAW973v6D2jWisNwzEGw9UAWy67X15Ag6kW+L+MbMMHhpUVhK4c6Wt+SAeQvrrQWR6gE6Gwv3HsrxNWV5koB8ljsB81TzGpFda41AVhphbIyjKb3uBY3Nzftudauw2BRQwazBjms9m1I13Gu25oG1S5UAmMwECzD1pGy5Sc8SKXGozXVVDHcHqlj3UdBwrDyIHQuyna08tuwi2fQgixHIgipYWezLfY31+Ko46Pom6eMGxI6ZVBOddB0gA/CLvpqygjUhbALj8LHEjpHEA0qSC6hcxOW3WJOd9WHbTXhj5ooyNQUQg9xUEUDjsdEVSRCJWuRCEe+d9OqMpty1PtQCTYXphwvCdFDHHe/RoiX7cqhb/NQEZanVUmIVdzUBjV83ooLZBS92khRyqq4USMAZCp2zKpLhhq2YXuAoy6dhhxSnmKX8RxujxgLqttXTMekDhQiNcMSwCgPlBudTYgga+JddSgy3IurFmt1Qpyhe0m/YBfXl2VKvkjDKVIuGBBHaDoahKABQQQearUAqtGFWJQccjbS/n7aD4ctg9hbxjnySt8zFr9Ym++40OtrbUXJhEY3KKToblQTdb5Te3LMbdlz216OAKAqgKqgAACwAGwAGgFBnuLYx/VcEemTpEYHKRrldSL7He9u+n9qzHEX9eqLLpJEbgDN7UanfmefoA1Opeg7ENa+c45fGyflt9Jr6PFXzzGt4x/ym5d5oGnBWHQTX08vkCPZDyOlMOGTDpE6wOj28WF5kmxCjQ2+Y70v4G1oJjcjy9R8Kw7R9IplwTGqWKlmdjcglRYAakaMbE3vbTb0kF3EsavSyASxqcxBzwZrEWtrl8w1Otqug4lCsl3kiKgaKIusGFrEdS41G3mPcOY2bxrKJ2Vi+gaEMLk2Fr8thf8A2IYLiiBuvMWHNDh7G5F+S6dvpHpDR8PmjJdYwBlNmAXLrcjkLHY1LifkD4SL61KtiQDUAa9gtVPEvJHwkX1qUCPinD2lxLgSZAIIiermv18QBzFrXPx91JuFz4k4cMk4Qs8KgCGNlHTlMzW33Y6X5eetHI4XFSljYCCK5JsLdJPuTSDFSIs0KREqnTwqybDMsq20JuAAOzkLabA1iiWWHK4OZbJMpIzBxYhgyhd9HV1A9qRY6C+DElkyvrJGTG590QAyP/OVla3IkjlS7iMufGKucwixRnUoC6BGkVWzhgMrbG1xmax6xql5CuIdYpTOCIGc3RyOtMhB6NQAMoHfpvYaA7DUBIMR7Vo/KO4Pk6WtYb6W9O9F1MGgBzT636K/Lyu3n3WqvPiLbRE/zhfb4qOc1C9AOrz5do76Wtfe4ve/K1/97yV8QfaxW85+L/OiQavTagCVpc0fVW1utrqDpe3dTKKcq32VSw1X0/ZUiNaAlBCHMgRQ7CzMEAYjsLAXPx12fGX0G1DMtcC0EmavZqiT56tgizHmKCl2FMcMwaxFDyQIvlOB3EgfbUVxMOb2SMeaRR9tAdLPZgOR3qE0vYCfR99e6FWAKkW7Rrf01bI2lAMCxO1vOfuq5A/8X56gHq2Pz0EVxQ56fP8ARVtVNBqCtgR9tdzt2D0H7xQIOKRSCcMb9H0sGXaw68Y0sbm/W0I0sO2nrg0u41NdU0ItNh9++eMfbRwbvoL41r53jvZH/Kb6TX0OE18/xnsj6+2bl3mgZcD0glNyPL1Xf2Z9tR9Io/hDEyjrynRtG2O2/XOo325ig+AYdjC1lchy4zIVuCJnPtmHaPnpvgkaO/Uma9tymlr/AMp3/RQLcfiG6Yr0sy2Y2Cxhgdb6kn0DQaW7a5w6Yyl0E8pNjo0eUDVbG6kH0XBs1ETYVixYeqUzEkqGS3Pl0mgtYadlWQBlYG2IIAtY5Dfqhbnxmp6oPpPbQOMLGVUAksRzO57zUOJeSvwkX1qVGPGn3qX4l/XqGJmLhR0bjrobkLYBXVj7bsFBm/CvEsssoWMvnghBOdVtaaZvbHW4B27KG9VSiJD0DHNiYmB6SMbTxjLYyE7rb0+mmPGuLJBimLFLmGOwdwl7ST3Iv6PjpTjeNQPLFJ0sC2eEECVDYLiFY3N72sA3d89AXxDCNLPEDhLEiRzeaMk5ejQEXuoIzj4zVuEZYZ7OBGZEdFXP0hY5lZb5ECxgdYDMdS9hVHDOL4dMYWM8IVhObmZLayQka35gfN56v4OYpcW2VopCI5iCjpIVzSJrdScpI817UDG1eJpRxnhhRgfGuCSCEOwYs9wLWOrEa8jbWgkw2oXLiRYqL5tLE27LEDf099Bob10LVeCwvRpluzd7G57B8wokUFQNdlxiIAXdUBNhmYKCTsBc6nurpalHHODHEZLuqxqHDgqSSr5QxXWwOQOut/ZD2UD1h5P++ypE9un+egrBDg+VIHbGgBvGuDmDSCUxqpy5gwViRfTd97i9MeGeDlypadZujkR2CuWUEO0h0Btc2iIv7lj7ag1pqBrhevZqD1e4iukMZJVZpMrkHKSMjuEuNsxUDvFxzqJeisyyoUdQQRYjt81tQRvcaggEUE4uBYcbQRDzRIPoFdXhkV/Yo/k1+6qeG4h1Z4XOZowpVzu8bZgpb+OCrKe2wOmawYKNaASTgqgkxM0BO/R2ynvKMCl+8AHvqt+GSnysTJ5kVE+MlWPxEU1rjCgSNwg39nxHyij+5VsfBP5fEfK/cKNZRerkFAB+8Y9+xHyxoKPgz57F58lzr6pcG2uU2Dc9Pj5VoK9QZnjfBVEa+MnPjsPviJDviIgfbb1TisAyyKqtMVOXfFTA2v1yCJRqNNLc+8U54+PFD4XD/wDkRVXjuFJNlzg9W9iDbewPnGg0OlAqwGEcyZWWYC9ifVWINh1rE3l0va/o5ZhSieGzMNdCd7k78ydSe81suHcIjiYsoIJFjry0+M6fTWTmTrN5z9NA/wDBE+t/6SX6xqcsKS+B49b/ANLN9a9PGWgHtVGK4nHGwV2yllLC+1hvrtS6Tizu7pGFiEZAeSdTlu3kqiB1LE73LLutg19Jy4Kdt5cMxA54RmNr6b4jTUfNQHx8chNwHuVvdcpzaEg6WvuPoqUXF4nIVZFJbYczpc6eagG4fMqm8mEAtY3whAt2H1xtUHw0y5W6XDdxXBtpuLg+qO8/GaCni8hWaYgsPERaqbHWaUaHt1ozH4lhhswdlJCag9YXK33uL2P+96ynHoZJZismSZQMM9xnw9ujnke1lMha4DC9xy0ojwr4k8uGaOTDhkcoxCzm7BZkzABYw9yVIsNd7UGqxfEDHGrAZ2Yoqrmy3ZyALnWw5kgHbQGlOMxBmhMs2FheJAxJEzNIqgddkDQrqAL6MNtNbVxsfLOIikUZAkEmmJU5gmYG3UvoxAPYRY61a2GxPqWSDoQS6OmYzCwzqVBtY6C9BHifHFWRlKSdQWzWuGtta9r6X58qDPhBGPayXva1h6efn9ItpWjx/lDzUhh4MUK2leylSFvpoOtfX22vx0E8HxZZGyhXFwTciw6ttN+/02PZR5Gldt/u9cagrK1XjcL0kboSQHVlJG4DKVJF+etTza1YNaDO8Q8CY5gvSSytZQgHUAAUoVsFQDdFPoPbTbhXCEw/SZSSZHZ2LWvdiTbQDQEn4zR7Dqr6fsrhFBURrU1WoE1JDQcKVyrKjagli43Np4jd40YFCLiRbqxXtVur1TtdtQaaxShwrLqGAYHtBGhoPhx61u77RQWLxELIsJhZR1UQSQN0YPkprYgdgvQaAGuNWeMb4SMsJIo4d26S5WM3tdAuW4bmt1Aa5G9gVwTi5lLDpI5Vyo6vGhQWZpUKkFm1Bj3vz201Bg627KkmlRaQHYjTfu7b9leFBetSqKVKgV+EfsP9Lh//ACIqJDG9DeEg9bn8uI/FNGaLKUFsZrESPqfOedbeKsM+589A+8Dz62/pZ/rnp0z+akvgifWw+En+vkpu4oF+J4cLSEXJkYOetaxCLHpaxtlXbvNAJ4MqdStu7Mae1aBQKsP4KQqD5XWXKRnNraHS5vfT5zUZfBHDEEZDr/Hb7TTs1XI3dQIfUyDFMpC26CPRrHaSXtqWNgjeVMzp0YGvjADcMWGlxzCn46jLgY5MY3SRo9oEtnVWteWW9swNv8qlw/wcVGuyxuLWt0KDXTW9u4j00A5wpmihxBOWR40a6kixZcw53sM3n3pnhsa4UBjmIAubWv27aUFgI7QLHzw5aE9wTSM+lMjeZhVoFqArFzBiNLUNep1G1BzNVbP3V2Q14YY7mwHb/lQV5TvarYtqPhZMtri1WJhkIuPmNAEw0Hp+ylk+OlDlViLC6gNraxtmJvodzseWtO8RCo0ub6/SKGljyrmbqqNSWNgPOTtQI5+LyC/reTT599tO756uPFGBsInbytgdgdNSNSd9KY4THwSWjEqsxuRY6G2+Rtntzyk0FieKwxtYyKwFvJdOZtzbl/vlQewvFSzKrxMha+p20FzuPR6aYAiuYXi6SFUhs5K5nKsrCMe1zkHyidAO5jyrxagsEuXW9rc6XNwyWbEySGaMRlIujVUHSpJG6urMT5aXDadjAXFr0cUzAg7Ea/RQbYGOMmRVGZQSNyNNRpfXUCgo43h5pI2ilEcqdUnLBLqeW04OlX+DPCzBI0fVC9DEVCqy2vJOzXzu5Ju17350HhOJzM0jK6gM69UxFiD0EBNiZAANdu46m9G8BnkfEM0jXJiWw6PJYCR9+sb3v3UFHEeH+NcGOcqzXuhAB1LH2ugueZvrvYCzLwew2VWOWRSbeym5tqdNBbUkeim5rjrpzoLEGlSquI1z1SubLmW+1ri997WoAfCQetn7sh+J1NEu2tDeEn8Fl81/iINFStrQWQmsO41PnrcxNWMK0BfgzxaFMOA80SEST3DSKpHj5NwTemj+EWG/GIPlk/WobwQRThVNhfpJ+X8vKKeWHZQKx4R4X8ZgP9Mn61SHhLhRviYPlk++hpMPiLuRKNQwUa6NmuD5OmmltbdtcTCYvKw6Zc2mU8tL5gRk0v8AaB7W5A0+FGF/GYflVP0GqZPCjDHaeM/zqtw8OJDqXkQr7ZQP/m9/TRjueRoE3DsWkuLcxsHAgjFwb69LKaeCOlsJ9ePr+Aj+tlptegzHEmhXFy55zh36OEqRJluSZQSYzdZNFUdZToBtYWOWRHjDo6v7ViugzAa6Ekr22J0uKW8amK4iQgSXKRWyJLZh43MM0SML3I0PL0VVwziEaGZZJMhYxsvTFoyxCBGymYKW8kcqBuardqoPFYQQDNECSBbpVO502Jt56Z+ohbUm9AHERmF7Wo+R1sb283bVBwVgST5rUKAL0HYxc2FMsLg9CDztt3VXgwouef2c6X4njUiO4DQkCzDMxXqkAr3G/W25AUDuLDBSOe/2Uu41wESsJQW6RAAoGQjyr3HSKQp1OosTYb2FMo5D1Q1rlSTba4te3x1aDQZabgUkoZZ5JgosykSJfMLEEEJmQg3sRY99MOBYNPUsByr7DF7Ue4XuqXhK+WNTdh11HV3N76ebme4Ujwng5mw8RSRlvFER46XTqLm9v9FA4EYGLOWwAgGfvJkPQ/FaX86uY4mzsi3sNBsCbdvKl/C8kYmuxzO7KCzs3VhvF5Tk2BdJGAv7Y0W2LlLSGMI0cTBOjC9dx0cbuVfPlzdfRctjltcZrgIYHiSscpur81YEH0XGvoojEQhgR2gj49KgMFHOoZbOpvY81OxGoupB0IIuCLEVRIssbaeMX3JNmGw0J39NAI/CMhLRhWz+VmwwlcZVVCMwkTq2AIBvsfQRwzBzK3SosXWURlGjbDWym4YZekzb22GgGvKj45Cpv8YpjHJm1FAEHxXuIPlX/ZV1ji/c4f8APk/UpjburzCgWRjF/wDbj5Q/dVZ4biC+b1uDfNfJITe1vdim0Yq0UGd8IIsV6mmvJBbI17Qve1uXja5jMXNG1nmhBJH/AE0pHWJC6iawJsdO417w1x7RwMotaRJQdDcWXSxBsPSKJ43gHdlaMRlhcNnAN17AbXHPs3oKMPxSRmyCeHNmy29TS7ggEezW3I/OHaKAgXqrfU2F7aa27NbfHTPhnC3EpeRYrb9VdQ173vufT3dlBYcdRfMPooDPA/8AgqflzfXy07JpF4Hn1on5c318tPRQVGrFqBHnqS0E2qBWpMKqfSgUS4VnxjZZXitBHfIEN7yzWv0iNt3W3ov95254nEH+cg/soBUMOfXj/ARfWz01NAqPB+2fEfK2+hRXH4AhHWedvPipR8yuBTInz15qBNiPBkGNo0nmjVxYrmWQEc/ZVZviYVcYsUPwkD+eJ4z80jD5qamgeI4aVipicIVvvexJy7gaHQHftoKDjpk9kguPdQv0tvOjKj/mhjViY2KUERspcbrs47mU2ZfSKFz4uPTKkwtqb5Te1zpft0HnFRx2IzhenwuZbG91EhU5iFtcb2F9O0a7XDnGAywMCCOlKxHuWRgrHuuLqD7phR2Awl416VQzWPlIARfS1rC2gA8wFLIMCmIjcRSYiNDZSrMHU6A5csucqORClaPvilO0EvpeE/FaQfOKBkw66/kt9K1YtLvVc9xeAbHaZSOXaoqB4lKvlYaT+ZJE3zM6mgr8KSeiUaaut7sF0AJ0uRrptrWOOHhyIDhJAWVbZcOCSBGASB0Z7L+m/bWo4vxiB47NKIWW7ZZVMbE5TYWktffcX7qu4bxrC9DDmlizLGg1YXHVFx3UGceMmKNVV4x65sgVkIUzMyWXKMosd7CnkfDpEXqTsmez5REhbMVUNmLjVdNgFPK/YViOL4RtTNFfYNmW4HYD2V2PjuFFz08ZPbnFAHDw7ISyyOkznM7kXSQ6AB472ygAKLEMAPK3uHifDLDpN0M56GXqgk3aIltsrqNeR6wU2OtNT4Q4Q6HEQ+mVR9tVYvjOFZCOmga3WUdKmjjVCOtoQdjcEdooDcA0cgLK6SDUXRgwvzGnOxHxircPJbq6XHzjtpZ4L8SSQSjOjSGV2IDqzFbKobQm4sAL9wpxNBfUbj5+6gtzVzN5q5HLcdh5jsNeJoJLfuq0VXHUzQZLw3ewYZRrDJrdh7VyNAwU8zqD6a1IXU+es54YI5WQhbqIJbnowfaOT1yLraym1x3XOxh48wbL0EmbsMmHB2vsZ77d1A5QC9ZrDeQv5I+ijcNxt3aywEn4aHbQ36shNtaFwCXijO10U239qKCzwPb1on5U318tPA9IvBAes4/PL9fJTsUEi3dXAa7aukUEqX8ZF4ZBa91Itpz0v1iBpe+/KjyKXcchBgcXC3A1ZsoHWXUkaj0a9hBsaBfwBCstjyw8X1uItzP0mtCXrO8Ehyy20NsNDqNj43Ea+n0+c7l9l81B1nrl64BVjLQeqQFeC11qCoLVqioKKsoKpNK4hvXZhXI9qCwcvT9lRlFSHL0/ZUXNBBD2GrfTVQFWUHm23qKtpvUhUTQVhjfep37/AJ68oruWgXcQPjsN+XIfR0El/pFMDQOLF8Thx2CZviVF/vUfzoK3jBNxcHt+/tqHSkeV8YGnp7KIauX7qD0bVLNVBit5N1823xV1JtbNoeXYfNQCeEP8ExPwM31bUDxHDMJVdYjICL3DkZWIym2ulwq62+LcMOPLfC4gfyMv9hqMiN1U9w+igUcCwJVrtH0eQWTrFrggAg3A2CjbTXbSpcKj8RF8Gn9kU4SlfCP4PD8Gn9kUA/gePWkfnl+ukp1lpHwfhU6QRhJogpGYBoHJGcl7EicA2zWvYbUb6ixXv8H6M/8AiKBjauNsaX+o8V7/AAfo0n+IrhwuK9+g/RpP8RQMqoxuFEiFW2NuQOxDDQggjTYihBBivfoP0eT/ABFcMOK9+g/R3/xFAPw/DiPEsgNwuHhGvwmI7BTgUkGAxIlaXpoLsipb1M9rIzsD/CN+ufiFXeuvfYP0d/8AEUDQeipmk+fE++QfIP8At6rfE4kfhIfkH/b0D9a49Z08TxHuofkn/bVD9+Z+2L5N/wBrQaValesz+/k/bF8m37Sotx+ce9fmN+0oNJIailZSbwomG4jP81h/fod/DmRfwaHT+N99BtxuPMfsrzisdF4bSE+Qg0Pb3d9dbwzlt5CfP99Bq1NTvWFfw/dd4lP84iq5P3SmH4EfKf8AzQfQFavGvnn/ADTI/wCn/rf/AIrg/dWP4v8A1v8Ap0H0S1c5189/5rH8X/rv9Oot+6vb/pv67/ToNbxDFomKhMjqg6KexZgoJz4bQXO9r1YeO4Yf9RD8sn61Yw/urA74W/8ATD9nXV/dUH4tb+m/06B3Lx7rnLisLlzMReZC1r3RdDsRodzub7VCTwlcXtPgzvbxnLrWJ635OlKf+a//AG5+X/06837rH/bH5f8A06By3hEQzZJoHBYlQSdFvoOqOzz/AHn4bj8RQCVwX55Ucjc2tZey1ZX/AJuf9sfl/wDTro/db/7Y/L/6dBo+I8di9TzLmc3jkA8TJzQjXqW9NdXic1nKmJUiMadZXZiTDE9+qw98ttyrLY391XNE6+pj1lYezdoI97oCLw7O6rKmcIWCyxFcyxpHcZ8MxGiDnQbrDcZlOVrwuvSJG2VZFYFyBpmNtN6L4OnreH4OP+yKwkPhqWZcwlYK6tlMkIBKm63yYZTv2GvoXA19bQfBR/2B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652" name="AutoShape 4" descr="data:image/jpeg;base64,/9j/4AAQSkZJRgABAQAAAQABAAD/2wCEAAkGBhQSERQUExQWFBUUGBcXFxcXFBwWGBgXFxcXFxQXFxwXHCYeFxokHRgcHy8gIycpLCwsFx8xNTAqNSYrLCkBCQoKBQUFDQUFDSkYEhgpKSkpKSkpKSkpKSkpKSkpKSkpKSkpKSkpKSkpKSkpKSkpKSkpKSkpKSkpKSkpKSkpKf/AABEIAL0BCgMBIgACEQEDEQH/xAAbAAACAwEBAQAAAAAAAAAAAAAEBQIDBgEAB//EAFMQAAIBAgQCBAUOBw4HAQEAAAECAwARBBIhMQVBEyJRYQYjMnGBFCQzQlJTc5GTobGzwdFDVHKSlNLTBxU0YmOCg6OywtTh4/AWF0RktMPihKL/xAAUAQEAAAAAAAAAAAAAAAAAAAAA/8QAFBEBAAAAAAAAAAAAAAAAAAAAAP/aAAwDAQACEQMRAD8A+h+D3BcPLG7Swxu3SMMzICbALYXPIUyPgxhPxeL8wVV4KHxDfCv/AHacXoFg8GsN7xF+YK6PBnDe8R/m1zieLlWfCqmXI7uJbnWwhdly6dovy8kDnTYCgWnwYwp/AR/m1z/hXC+8p8/3025Us47i3jiLRnrXFhlDEjnpz7fRQLYfB+A4qVej6oigIGZrAs+JDEdbchV/NFG/8M4f3H9ZJ+vUsOfXcvfBhz//AHiqYhqBYPB2D3J+Vl/XqX/DcPuW9E0o/v0xv/u1WcqBWfBuAe+D/wDRMP8A2V4+D8XbL+lTj6JKaV470CtPB+P3U36XiP2tQfgUZYDNN2n13P8Atac0PF5ZPdQA4jgKe6n/AEvED6JaiPB+Ow68/wCmYj9rTZxeoyCwHnoFr8AjzL15+f8A1c/d/KXqz/h6P3eI/Spvtko47r6fsq6gznG+GCOGR1lxAZVJB9USHXzFqJl4EAQRLiDyPrmT9ahfC/iGWOSPL5cUhBvzVWJ0trsOfOn8w6vm++gWHga++4j9If769HwMX9mxH6Q5+2mKV0i1AuPBtfZcR8ual+8o9+xHyzUwYa12gQrw0+qGj6fEZREjDxx3LyA/MBRZ4IPf8R8sfuobhWO6bEM9reKAte+qu19bD3XZTsgUCs8F/l8R8t/lXP3k/l8T8t/80zrgHmoFv7yH8YxHyw/Vrv7zH8YxHyo/VpmorpGtAhxOBZZoUGInyv0l+uvtVBHtPPRP7zt+MYgf0ifbHUuID1xhfypR/VN91MiAKBbHwlr/AMJxH50Z/wDXWexHhDiEdlDkhSRcqlzY2ubAa1sU3r59jrdLJ+W3PvNBqfBNfEt8K/8AdpuRSXwV9gb4V/7tOB6aDF+GXhccLio1KArHG0wYvlzSNHiUSK1tLhGIPaLcxW8rN8d4HDNNB0kav0jFGzC+ZUindFPmYkjvNaMCg6aQ+FrkRLZVbr7Miv7ViTZlIFu3z09vSvjkEjqoiZlINzlfLfqtYE3Gl7X12oIwH11J8BB9ZiaYLS+F7YqUnlBBfntJiaKXiKEoL6v5Oh1+bT00BFKeI8TkWYLH0bAhRlZrHMSTofybc/bDQ3phiccseXNfrEKLAnU+YaUvbEQFukIObPlBKv7IttgRodALgagW1oBU8Ipba9ASQPwgG4uD5exvfQ8rdpE5OMzAvl6FgC4F5FGUrYBWu2pLXG2nzVdLh8IGcEdaPLm8vQHRdtLan85u1qjLhcKJCGWzOGk9vqLHM2mg0B7/AI6B3HLmQMDuAdLEa+Y2pdJxhY5CrK+oBzBbrbUbjnevR8WjVPFqSgUMDtozW9sQRrc613EYUTIrddTYkDNl1axs1gewDnz7qCB8KItdJOduodbaG3Z2a23ppKKypSUdIkrN4iFXQJiJNS7y6yMojY26MADYC9NPByBI4ujR5HPsjdI7OQZLsVDNuoNxz2Nze9A1O6+n7KtNVc18x+yrWoMh4XkEuCGPiJSNRYeLl5ZCeXJhv8esYXBrJ+Fbay9RTbDzWexzi8cp0O2XTfW2b+NWqj1FB5FqTrVKPyqxBegmq1DE+S35J2Njty7DUl3qGINlbS/VOlib6bWG9Ag8HWBmvYi8Z3IOzr2KBsRyrQuKz3A1yzKMip4uTRFIX2SM3F738r7OVPpG849FBNVrxWqVxCjdgPORS/FyuZFKzoqAqSC41A8pbW0v239Gl6BsBXRWbxE02Y5cVEBc2u6g2uSPaaaaekH2uthxM2Z7YmDKb5bstxqbcrfHf00B3EvZsL8I4/qJfupgVpDiMaA2Ezyxswla5DLa3qfE2P0emmTcRj99T89fvoDY01r5zj79LJ+W3L+Ma3sXEYrjxqfnr99YDHN42Sx9u30mg0/g1iVWFszKt5XtdgL+T2mmwxkfu0/PX76y3C3tGxzBLMesVLfhNrDXWi14kQzhp4wRdQOh2dWF7dU3FgR6R5qDQeqIiQS0ZKm4OdTY2sba6aEj01ccanu1/OH31m5uKAsQs0FrC14iesbADbt5b60NiMcbKemiW4zZhDdWBzGy9Q62sddsvPWg1Rxae7X84ffXBIh2ZT/OFJMPDI5IjeA5MqveK5zZQSdANCDfz37KYTYW0aZgmcPDcqoAv0sdyOygV8Y6QS4ho3QZMKjFXjLhgGxRto622I9NdjwkwlhUPBqkkinoJOrlaO4t6o61zKTc9lVeEMzrLMqhCJMMiEu5TLmOKAIsjZufZt5yPJxCdpYGEUJ6k6W6dxZQYi7teDqgGNVtqbyDvoJ4tZXngjaeA5zLbJDqHiyXHWla/O45WFB4aCVkwvXi8cxYj1OTlURu2YWl26qLrp1x3UywGMEaWLRZs8rMQwIUyStKygmxsCwGoGwJAonCYjIqqlsigAAbWtpY3oE2LwkrdOTObieGLqRouYOcLcnMGsQZDtbyRe9c4pw+RfVBGIkPQ4dWS6Q+29ULlNohdbKO/rHXaz/EZJVKMSt7G4NiGVgysD2hlB17NQRpQOI4PcvmxLuJFVJAUjuyKWIVSiLlPXYE2O+ltDQIPUj+MHTSnLIkYssdyjYyaEjyNWtED5yeWlaHh0ZaNcuKnSyA5JEhR1Ww8pXhzC3aaBgSOYSZltmdfY3KexzPMrXUkgl3Ykgi4OlqNMjotiWmiOhU5jMgJ1KsmsoG9iM9r6sbAhCfCMhd5ZWlhmRI2ksitEFZyrnIoVoz0li1uroTcXK6GHCKg6qgGwFwACbbXtSDA4kRIAzdNh5NFkJvYHTK4Atl5fH5gZwviKRr0Mkigp7GzMB0kR9iZSfKNuqe9SdiCQae2HmNWtQiSXkW2oysbjbdfvoqTagU8f8A4LiPgZfq2qUXBEKjxk5//TL9j1T4R46OPDyq7qpeOQKCwBYlGFlG7eimeD8hfyR9FAvHBEubtP8ApU/2SVcvAIu2U+fEzH6ZKNZQDVooFv8Aw/DfZz55pD9L0MOBwdMRlv1FNjI53ZhfKTYbb31ttpTpzQmGfM8hvoCEGpt1bljYgAG7EXF7hRrpagHk4Fhh1mhi87KPpNRbgWH/ABeH0xIfpWieLxkwtYEkWIA1OjA6WBv/AL23rOw4HK8doZQQ6m5a+lxfN1OXd7m17G5B1HwfDm1oIe60Sfq1d+80HvEXyS/dWZfh50JimOVRcg5dAtgB1N1C2uN9+ytXw2ICJBlK6eSdxfW2w+gUFK8JhH4GMf0a/dVXD+FxWa8MY68n4EL7dtbG979ux3FgaZOtBcNFg2luvIfJK7yMb2Ym9977G9xYGgD4nwuESYa0UYvMQfFrqOgn0On+7UbLwyIbRR/Jr91VcVPXw3w3/pmo5wKAeHARH8Gn5i/dWCxqWkcDQBmsBoALnQaV9GhWvnmO9lk/Kb6TQNuBg5JLPksWObLm9uRsN/n1toaYQYF5LlcTnA0Pil7+3t82wpfwX2Gbb2+4uPZDyytf4j5qYcKxJEipnSzBzlEZUmx0sciiw+09lBww2Dq+JQNplOVUII8rTQOPjG4O1SgjZnAGJDAZWy9GtyNCSD2EEC42vQnEZRnkBbDjrHy0uw6vZlseepvsa7g8Yc6nPhtbKSgYsdlUDlyHoHdQaSNAOVqpx/kj4SH61KjwadnjuxDEG1wCOQI3VeR3tzq3iXkD4SL61KBHxjEFZ5AupeKBR3XkxF7EEWYjQajU76V2GFkWWSS5KqIkve5SMZnbXXruWPeFQ1ZhIo4MVLYlQ0MOryM2vSYjnIx7Nqt4pEZIzkexIIBGtr6FhY7igwWI4ZAz5pBKJCZGKhkFul62XyQSDe+2YW18nR5Hj5Y4Ylw2GOIQDIbzRxlAgAW973v6D2jWisNwzEGw9UAWy67X15Ag6kW+L+MbMMHhpUVhK4c6Wt+SAeQvrrQWR6gE6Gwv3HsrxNWV5koB8ljsB81TzGpFda41AVhphbIyjKb3uBY3Nzftudauw2BRQwazBjms9m1I13Gu25oG1S5UAmMwECzD1pGy5Sc8SKXGozXVVDHcHqlj3UdBwrDyIHQuyna08tuwi2fQgixHIgipYWezLfY31+Ko46Pom6eMGxI6ZVBOddB0gA/CLvpqygjUhbALj8LHEjpHEA0qSC6hcxOW3WJOd9WHbTXhj5ooyNQUQg9xUEUDjsdEVSRCJWuRCEe+d9OqMpty1PtQCTYXphwvCdFDHHe/RoiX7cqhb/NQEZanVUmIVdzUBjV83ooLZBS92khRyqq4USMAZCp2zKpLhhq2YXuAoy6dhhxSnmKX8RxujxgLqttXTMekDhQiNcMSwCgPlBudTYgga+JddSgy3IurFmt1Qpyhe0m/YBfXl2VKvkjDKVIuGBBHaDoahKABQQQearUAqtGFWJQccjbS/n7aD4ctg9hbxjnySt8zFr9Ym++40OtrbUXJhEY3KKToblQTdb5Te3LMbdlz216OAKAqgKqgAACwAGwAGgFBnuLYx/VcEemTpEYHKRrldSL7He9u+n9qzHEX9eqLLpJEbgDN7UanfmefoA1Opeg7ENa+c45fGyflt9Jr6PFXzzGt4x/ym5d5oGnBWHQTX08vkCPZDyOlMOGTDpE6wOj28WF5kmxCjQ2+Y70v4G1oJjcjy9R8Kw7R9IplwTGqWKlmdjcglRYAakaMbE3vbTb0kF3EsavSyASxqcxBzwZrEWtrl8w1Otqug4lCsl3kiKgaKIusGFrEdS41G3mPcOY2bxrKJ2Vi+gaEMLk2Fr8thf8A2IYLiiBuvMWHNDh7G5F+S6dvpHpDR8PmjJdYwBlNmAXLrcjkLHY1LifkD4SL61KtiQDUAa9gtVPEvJHwkX1qUCPinD2lxLgSZAIIiermv18QBzFrXPx91JuFz4k4cMk4Qs8KgCGNlHTlMzW33Y6X5eetHI4XFSljYCCK5JsLdJPuTSDFSIs0KREqnTwqybDMsq20JuAAOzkLabA1iiWWHK4OZbJMpIzBxYhgyhd9HV1A9qRY6C+DElkyvrJGTG590QAyP/OVla3IkjlS7iMufGKucwixRnUoC6BGkVWzhgMrbG1xmax6xql5CuIdYpTOCIGc3RyOtMhB6NQAMoHfpvYaA7DUBIMR7Vo/KO4Pk6WtYb6W9O9F1MGgBzT636K/Lyu3n3WqvPiLbRE/zhfb4qOc1C9AOrz5do76Wtfe4ve/K1/97yV8QfaxW85+L/OiQavTagCVpc0fVW1utrqDpe3dTKKcq32VSw1X0/ZUiNaAlBCHMgRQ7CzMEAYjsLAXPx12fGX0G1DMtcC0EmavZqiT56tgizHmKCl2FMcMwaxFDyQIvlOB3EgfbUVxMOb2SMeaRR9tAdLPZgOR3qE0vYCfR99e6FWAKkW7Rrf01bI2lAMCxO1vOfuq5A/8X56gHq2Pz0EVxQ56fP8ARVtVNBqCtgR9tdzt2D0H7xQIOKRSCcMb9H0sGXaw68Y0sbm/W0I0sO2nrg0u41NdU0ItNh9++eMfbRwbvoL41r53jvZH/Kb6TX0OE18/xnsj6+2bl3mgZcD0glNyPL1Xf2Z9tR9Io/hDEyjrynRtG2O2/XOo325ig+AYdjC1lchy4zIVuCJnPtmHaPnpvgkaO/Uma9tymlr/AMp3/RQLcfiG6Yr0sy2Y2Cxhgdb6kn0DQaW7a5w6Yyl0E8pNjo0eUDVbG6kH0XBs1ETYVixYeqUzEkqGS3Pl0mgtYadlWQBlYG2IIAtY5Dfqhbnxmp6oPpPbQOMLGVUAksRzO57zUOJeSvwkX1qVGPGn3qX4l/XqGJmLhR0bjrobkLYBXVj7bsFBm/CvEsssoWMvnghBOdVtaaZvbHW4B27KG9VSiJD0DHNiYmB6SMbTxjLYyE7rb0+mmPGuLJBimLFLmGOwdwl7ST3Iv6PjpTjeNQPLFJ0sC2eEECVDYLiFY3N72sA3d89AXxDCNLPEDhLEiRzeaMk5ejQEXuoIzj4zVuEZYZ7OBGZEdFXP0hY5lZb5ECxgdYDMdS9hVHDOL4dMYWM8IVhObmZLayQka35gfN56v4OYpcW2VopCI5iCjpIVzSJrdScpI817UDG1eJpRxnhhRgfGuCSCEOwYs9wLWOrEa8jbWgkw2oXLiRYqL5tLE27LEDf099Bob10LVeCwvRpluzd7G57B8wokUFQNdlxiIAXdUBNhmYKCTsBc6nurpalHHODHEZLuqxqHDgqSSr5QxXWwOQOut/ZD2UD1h5P++ypE9un+egrBDg+VIHbGgBvGuDmDSCUxqpy5gwViRfTd97i9MeGeDlypadZujkR2CuWUEO0h0Btc2iIv7lj7ag1pqBrhevZqD1e4iukMZJVZpMrkHKSMjuEuNsxUDvFxzqJeisyyoUdQQRYjt81tQRvcaggEUE4uBYcbQRDzRIPoFdXhkV/Yo/k1+6qeG4h1Z4XOZowpVzu8bZgpb+OCrKe2wOmawYKNaASTgqgkxM0BO/R2ynvKMCl+8AHvqt+GSnysTJ5kVE+MlWPxEU1rjCgSNwg39nxHyij+5VsfBP5fEfK/cKNZRerkFAB+8Y9+xHyxoKPgz57F58lzr6pcG2uU2Dc9Pj5VoK9QZnjfBVEa+MnPjsPviJDviIgfbb1TisAyyKqtMVOXfFTA2v1yCJRqNNLc+8U54+PFD4XD/wDkRVXjuFJNlzg9W9iDbewPnGg0OlAqwGEcyZWWYC9ifVWINh1rE3l0va/o5ZhSieGzMNdCd7k78ydSe81suHcIjiYsoIJFjry0+M6fTWTmTrN5z9NA/wDBE+t/6SX6xqcsKS+B49b/ANLN9a9PGWgHtVGK4nHGwV2yllLC+1hvrtS6Tizu7pGFiEZAeSdTlu3kqiB1LE73LLutg19Jy4Kdt5cMxA54RmNr6b4jTUfNQHx8chNwHuVvdcpzaEg6WvuPoqUXF4nIVZFJbYczpc6eagG4fMqm8mEAtY3whAt2H1xtUHw0y5W6XDdxXBtpuLg+qO8/GaCni8hWaYgsPERaqbHWaUaHt1ozH4lhhswdlJCag9YXK33uL2P+96ynHoZJZismSZQMM9xnw9ujnke1lMha4DC9xy0ojwr4k8uGaOTDhkcoxCzm7BZkzABYw9yVIsNd7UGqxfEDHGrAZ2Yoqrmy3ZyALnWw5kgHbQGlOMxBmhMs2FheJAxJEzNIqgddkDQrqAL6MNtNbVxsfLOIikUZAkEmmJU5gmYG3UvoxAPYRY61a2GxPqWSDoQS6OmYzCwzqVBtY6C9BHifHFWRlKSdQWzWuGtta9r6X58qDPhBGPayXva1h6efn9ItpWjx/lDzUhh4MUK2leylSFvpoOtfX22vx0E8HxZZGyhXFwTciw6ttN+/02PZR5Gldt/u9cagrK1XjcL0kboSQHVlJG4DKVJF+etTza1YNaDO8Q8CY5gvSSytZQgHUAAUoVsFQDdFPoPbTbhXCEw/SZSSZHZ2LWvdiTbQDQEn4zR7Dqr6fsrhFBURrU1WoE1JDQcKVyrKjagli43Np4jd40YFCLiRbqxXtVur1TtdtQaaxShwrLqGAYHtBGhoPhx61u77RQWLxELIsJhZR1UQSQN0YPkprYgdgvQaAGuNWeMb4SMsJIo4d26S5WM3tdAuW4bmt1Aa5G9gVwTi5lLDpI5Vyo6vGhQWZpUKkFm1Bj3vz201Bg627KkmlRaQHYjTfu7b9leFBetSqKVKgV+EfsP9Lh//ACIqJDG9DeEg9bn8uI/FNGaLKUFsZrESPqfOedbeKsM+589A+8Dz62/pZ/rnp0z+akvgifWw+En+vkpu4oF+J4cLSEXJkYOetaxCLHpaxtlXbvNAJ4MqdStu7Mae1aBQKsP4KQqD5XWXKRnNraHS5vfT5zUZfBHDEEZDr/Hb7TTs1XI3dQIfUyDFMpC26CPRrHaSXtqWNgjeVMzp0YGvjADcMWGlxzCn46jLgY5MY3SRo9oEtnVWteWW9swNv8qlw/wcVGuyxuLWt0KDXTW9u4j00A5wpmihxBOWR40a6kixZcw53sM3n3pnhsa4UBjmIAubWv27aUFgI7QLHzw5aE9wTSM+lMjeZhVoFqArFzBiNLUNep1G1BzNVbP3V2Q14YY7mwHb/lQV5TvarYtqPhZMtri1WJhkIuPmNAEw0Hp+ylk+OlDlViLC6gNraxtmJvodzseWtO8RCo0ub6/SKGljyrmbqqNSWNgPOTtQI5+LyC/reTT599tO756uPFGBsInbytgdgdNSNSd9KY4THwSWjEqsxuRY6G2+Rtntzyk0FieKwxtYyKwFvJdOZtzbl/vlQewvFSzKrxMha+p20FzuPR6aYAiuYXi6SFUhs5K5nKsrCMe1zkHyidAO5jyrxagsEuXW9rc6XNwyWbEySGaMRlIujVUHSpJG6urMT5aXDadjAXFr0cUzAg7Ea/RQbYGOMmRVGZQSNyNNRpfXUCgo43h5pI2ilEcqdUnLBLqeW04OlX+DPCzBI0fVC9DEVCqy2vJOzXzu5Ju17350HhOJzM0jK6gM69UxFiD0EBNiZAANdu46m9G8BnkfEM0jXJiWw6PJYCR9+sb3v3UFHEeH+NcGOcqzXuhAB1LH2ugueZvrvYCzLwew2VWOWRSbeym5tqdNBbUkeim5rjrpzoLEGlSquI1z1SubLmW+1ri997WoAfCQetn7sh+J1NEu2tDeEn8Fl81/iINFStrQWQmsO41PnrcxNWMK0BfgzxaFMOA80SEST3DSKpHj5NwTemj+EWG/GIPlk/WobwQRThVNhfpJ+X8vKKeWHZQKx4R4X8ZgP9Mn61SHhLhRviYPlk++hpMPiLuRKNQwUa6NmuD5OmmltbdtcTCYvKw6Zc2mU8tL5gRk0v8AaB7W5A0+FGF/GYflVP0GqZPCjDHaeM/zqtw8OJDqXkQr7ZQP/m9/TRjueRoE3DsWkuLcxsHAgjFwb69LKaeCOlsJ9ePr+Aj+tlptegzHEmhXFy55zh36OEqRJluSZQSYzdZNFUdZToBtYWOWRHjDo6v7ViugzAa6Ekr22J0uKW8amK4iQgSXKRWyJLZh43MM0SML3I0PL0VVwziEaGZZJMhYxsvTFoyxCBGymYKW8kcqBuardqoPFYQQDNECSBbpVO502Jt56Z+ohbUm9AHERmF7Wo+R1sb283bVBwVgST5rUKAL0HYxc2FMsLg9CDztt3VXgwouef2c6X4njUiO4DQkCzDMxXqkAr3G/W25AUDuLDBSOe/2Uu41wESsJQW6RAAoGQjyr3HSKQp1OosTYb2FMo5D1Q1rlSTba4te3x1aDQZabgUkoZZ5JgosykSJfMLEEEJmQg3sRY99MOBYNPUsByr7DF7Ue4XuqXhK+WNTdh11HV3N76ebme4Ujwng5mw8RSRlvFER46XTqLm9v9FA4EYGLOWwAgGfvJkPQ/FaX86uY4mzsi3sNBsCbdvKl/C8kYmuxzO7KCzs3VhvF5Tk2BdJGAv7Y0W2LlLSGMI0cTBOjC9dx0cbuVfPlzdfRctjltcZrgIYHiSscpur81YEH0XGvoojEQhgR2gj49KgMFHOoZbOpvY81OxGoupB0IIuCLEVRIssbaeMX3JNmGw0J39NAI/CMhLRhWz+VmwwlcZVVCMwkTq2AIBvsfQRwzBzK3SosXWURlGjbDWym4YZekzb22GgGvKj45Cpv8YpjHJm1FAEHxXuIPlX/ZV1ji/c4f8APk/UpjburzCgWRjF/wDbj5Q/dVZ4biC+b1uDfNfJITe1vdim0Yq0UGd8IIsV6mmvJBbI17Qve1uXja5jMXNG1nmhBJH/AE0pHWJC6iawJsdO417w1x7RwMotaRJQdDcWXSxBsPSKJ43gHdlaMRlhcNnAN17AbXHPs3oKMPxSRmyCeHNmy29TS7ggEezW3I/OHaKAgXqrfU2F7aa27NbfHTPhnC3EpeRYrb9VdQ173vufT3dlBYcdRfMPooDPA/8AgqflzfXy07JpF4Hn1on5c318tPRQVGrFqBHnqS0E2qBWpMKqfSgUS4VnxjZZXitBHfIEN7yzWv0iNt3W3ov95254nEH+cg/soBUMOfXj/ARfWz01NAqPB+2fEfK2+hRXH4AhHWedvPipR8yuBTInz15qBNiPBkGNo0nmjVxYrmWQEc/ZVZviYVcYsUPwkD+eJ4z80jD5qamgeI4aVipicIVvvexJy7gaHQHftoKDjpk9kguPdQv0tvOjKj/mhjViY2KUERspcbrs47mU2ZfSKFz4uPTKkwtqb5Te1zpft0HnFRx2IzhenwuZbG91EhU5iFtcb2F9O0a7XDnGAywMCCOlKxHuWRgrHuuLqD7phR2Awl416VQzWPlIARfS1rC2gA8wFLIMCmIjcRSYiNDZSrMHU6A5csucqORClaPvilO0EvpeE/FaQfOKBkw66/kt9K1YtLvVc9xeAbHaZSOXaoqB4lKvlYaT+ZJE3zM6mgr8KSeiUaaut7sF0AJ0uRrptrWOOHhyIDhJAWVbZcOCSBGASB0Z7L+m/bWo4vxiB47NKIWW7ZZVMbE5TYWktffcX7qu4bxrC9DDmlizLGg1YXHVFx3UGceMmKNVV4x65sgVkIUzMyWXKMosd7CnkfDpEXqTsmez5REhbMVUNmLjVdNgFPK/YViOL4RtTNFfYNmW4HYD2V2PjuFFz08ZPbnFAHDw7ISyyOkznM7kXSQ6AB472ygAKLEMAPK3uHifDLDpN0M56GXqgk3aIltsrqNeR6wU2OtNT4Q4Q6HEQ+mVR9tVYvjOFZCOmga3WUdKmjjVCOtoQdjcEdooDcA0cgLK6SDUXRgwvzGnOxHxircPJbq6XHzjtpZ4L8SSQSjOjSGV2IDqzFbKobQm4sAL9wpxNBfUbj5+6gtzVzN5q5HLcdh5jsNeJoJLfuq0VXHUzQZLw3ewYZRrDJrdh7VyNAwU8zqD6a1IXU+es54YI5WQhbqIJbnowfaOT1yLraym1x3XOxh48wbL0EmbsMmHB2vsZ77d1A5QC9ZrDeQv5I+ijcNxt3aywEn4aHbQ36shNtaFwCXijO10U239qKCzwPb1on5U318tPA9IvBAes4/PL9fJTsUEi3dXAa7aukUEqX8ZF4ZBa91Itpz0v1iBpe+/KjyKXcchBgcXC3A1ZsoHWXUkaj0a9hBsaBfwBCstjyw8X1uItzP0mtCXrO8Ehyy20NsNDqNj43Ea+n0+c7l9l81B1nrl64BVjLQeqQFeC11qCoLVqioKKsoKpNK4hvXZhXI9qCwcvT9lRlFSHL0/ZUXNBBD2GrfTVQFWUHm23qKtpvUhUTQVhjfep37/AJ68oruWgXcQPjsN+XIfR0El/pFMDQOLF8Thx2CZviVF/vUfzoK3jBNxcHt+/tqHSkeV8YGnp7KIauX7qD0bVLNVBit5N1823xV1JtbNoeXYfNQCeEP8ExPwM31bUDxHDMJVdYjICL3DkZWIym2ulwq62+LcMOPLfC4gfyMv9hqMiN1U9w+igUcCwJVrtH0eQWTrFrggAg3A2CjbTXbSpcKj8RF8Gn9kU4SlfCP4PD8Gn9kUA/gePWkfnl+ukp1lpHwfhU6QRhJogpGYBoHJGcl7EicA2zWvYbUb6ixXv8H6M/8AiKBjauNsaX+o8V7/AAfo0n+IrhwuK9+g/RpP8RQMqoxuFEiFW2NuQOxDDQggjTYihBBivfoP0eT/ABFcMOK9+g/R3/xFAPw/DiPEsgNwuHhGvwmI7BTgUkGAxIlaXpoLsipb1M9rIzsD/CN+ufiFXeuvfYP0d/8AEUDQeipmk+fE++QfIP8At6rfE4kfhIfkH/b0D9a49Z08TxHuofkn/bVD9+Z+2L5N/wBrQaValesz+/k/bF8m37Sotx+ce9fmN+0oNJIailZSbwomG4jP81h/fod/DmRfwaHT+N99BtxuPMfsrzisdF4bSE+Qg0Pb3d9dbwzlt5CfP99Bq1NTvWFfw/dd4lP84iq5P3SmH4EfKf8AzQfQFavGvnn/ADTI/wCn/rf/AIrg/dWP4v8A1v8Ap0H0S1c5189/5rH8X/rv9Oot+6vb/pv67/ToNbxDFomKhMjqg6KexZgoJz4bQXO9r1YeO4Yf9RD8sn61Yw/urA74W/8ATD9nXV/dUH4tb+m/06B3Lx7rnLisLlzMReZC1r3RdDsRodzub7VCTwlcXtPgzvbxnLrWJ635OlKf+a//AG5+X/06837rH/bH5f8A06By3hEQzZJoHBYlQSdFvoOqOzz/AHn4bj8RQCVwX55Ucjc2tZey1ZX/AJuf9sfl/wDTro/db/7Y/L/6dBo+I8di9TzLmc3jkA8TJzQjXqW9NdXic1nKmJUiMadZXZiTDE9+qw98ttyrLY391XNE6+pj1lYezdoI97oCLw7O6rKmcIWCyxFcyxpHcZ8MxGiDnQbrDcZlOVrwuvSJG2VZFYFyBpmNtN6L4OnreH4OP+yKwkPhqWZcwlYK6tlMkIBKm63yYZTv2GvoXA19bQfBR/2B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654" name="AutoShape 6" descr="data:image/jpeg;base64,/9j/4AAQSkZJRgABAQAAAQABAAD/2wCEAAkGBhQSERQUExQWFBUUGBcXFxcXFBwWGBgXFxcXFxQXFxwXHCYeFxokHRgcHy8gIycpLCwsFx8xNTAqNSYrLCkBCQoKBQUFDQUFDSkYEhgpKSkpKSkpKSkpKSkpKSkpKSkpKSkpKSkpKSkpKSkpKSkpKSkpKSkpKSkpKSkpKSkpKf/AABEIAL0BCgMBIgACEQEDEQH/xAAbAAACAwEBAQAAAAAAAAAAAAAEBQIDBgEAB//EAFMQAAIBAgQCBAUOBw4HAQEAAAECAwARBBIhMQVBEyJRYQYjMnGBFCQzQlJTc5GTobGzwdFDVHKSlNLTBxU0YmOCg6OywtTh4/AWF0RktMPihKL/xAAUAQEAAAAAAAAAAAAAAAAAAAAA/8QAFBEBAAAAAAAAAAAAAAAAAAAAAP/aAAwDAQACEQMRAD8A+h+D3BcPLG7Swxu3SMMzICbALYXPIUyPgxhPxeL8wVV4KHxDfCv/AHacXoFg8GsN7xF+YK6PBnDe8R/m1zieLlWfCqmXI7uJbnWwhdly6dovy8kDnTYCgWnwYwp/AR/m1z/hXC+8p8/3025Us47i3jiLRnrXFhlDEjnpz7fRQLYfB+A4qVej6oigIGZrAs+JDEdbchV/NFG/8M4f3H9ZJ+vUsOfXcvfBhz//AHiqYhqBYPB2D3J+Vl/XqX/DcPuW9E0o/v0xv/u1WcqBWfBuAe+D/wDRMP8A2V4+D8XbL+lTj6JKaV470CtPB+P3U36XiP2tQfgUZYDNN2n13P8Atac0PF5ZPdQA4jgKe6n/AEvED6JaiPB+Ow68/wCmYj9rTZxeoyCwHnoFr8AjzL15+f8A1c/d/KXqz/h6P3eI/Spvtko47r6fsq6gznG+GCOGR1lxAZVJB9USHXzFqJl4EAQRLiDyPrmT9ahfC/iGWOSPL5cUhBvzVWJ0trsOfOn8w6vm++gWHga++4j9If769HwMX9mxH6Q5+2mKV0i1AuPBtfZcR8ual+8o9+xHyzUwYa12gQrw0+qGj6fEZREjDxx3LyA/MBRZ4IPf8R8sfuobhWO6bEM9reKAte+qu19bD3XZTsgUCs8F/l8R8t/lXP3k/l8T8t/80zrgHmoFv7yH8YxHyw/Vrv7zH8YxHyo/VpmorpGtAhxOBZZoUGInyv0l+uvtVBHtPPRP7zt+MYgf0ifbHUuID1xhfypR/VN91MiAKBbHwlr/AMJxH50Z/wDXWexHhDiEdlDkhSRcqlzY2ubAa1sU3r59jrdLJ+W3PvNBqfBNfEt8K/8AdpuRSXwV9gb4V/7tOB6aDF+GXhccLio1KArHG0wYvlzSNHiUSK1tLhGIPaLcxW8rN8d4HDNNB0kav0jFGzC+ZUindFPmYkjvNaMCg6aQ+FrkRLZVbr7Miv7ViTZlIFu3z09vSvjkEjqoiZlINzlfLfqtYE3Gl7X12oIwH11J8BB9ZiaYLS+F7YqUnlBBfntJiaKXiKEoL6v5Oh1+bT00BFKeI8TkWYLH0bAhRlZrHMSTofybc/bDQ3phiccseXNfrEKLAnU+YaUvbEQFukIObPlBKv7IttgRodALgagW1oBU8Ipba9ASQPwgG4uD5exvfQ8rdpE5OMzAvl6FgC4F5FGUrYBWu2pLXG2nzVdLh8IGcEdaPLm8vQHRdtLan85u1qjLhcKJCGWzOGk9vqLHM2mg0B7/AI6B3HLmQMDuAdLEa+Y2pdJxhY5CrK+oBzBbrbUbjnevR8WjVPFqSgUMDtozW9sQRrc613EYUTIrddTYkDNl1axs1gewDnz7qCB8KItdJOduodbaG3Z2a23ppKKypSUdIkrN4iFXQJiJNS7y6yMojY26MADYC9NPByBI4ujR5HPsjdI7OQZLsVDNuoNxz2Nze9A1O6+n7KtNVc18x+yrWoMh4XkEuCGPiJSNRYeLl5ZCeXJhv8esYXBrJ+Fbay9RTbDzWexzi8cp0O2XTfW2b+NWqj1FB5FqTrVKPyqxBegmq1DE+S35J2Njty7DUl3qGINlbS/VOlib6bWG9Ag8HWBmvYi8Z3IOzr2KBsRyrQuKz3A1yzKMip4uTRFIX2SM3F738r7OVPpG849FBNVrxWqVxCjdgPORS/FyuZFKzoqAqSC41A8pbW0v239Gl6BsBXRWbxE02Y5cVEBc2u6g2uSPaaaaekH2uthxM2Z7YmDKb5bstxqbcrfHf00B3EvZsL8I4/qJfupgVpDiMaA2Ezyxswla5DLa3qfE2P0emmTcRj99T89fvoDY01r5zj79LJ+W3L+Ma3sXEYrjxqfnr99YDHN42Sx9u30mg0/g1iVWFszKt5XtdgL+T2mmwxkfu0/PX76y3C3tGxzBLMesVLfhNrDXWi14kQzhp4wRdQOh2dWF7dU3FgR6R5qDQeqIiQS0ZKm4OdTY2sba6aEj01ccanu1/OH31m5uKAsQs0FrC14iesbADbt5b60NiMcbKemiW4zZhDdWBzGy9Q62sddsvPWg1Rxae7X84ffXBIh2ZT/OFJMPDI5IjeA5MqveK5zZQSdANCDfz37KYTYW0aZgmcPDcqoAv0sdyOygV8Y6QS4ho3QZMKjFXjLhgGxRto622I9NdjwkwlhUPBqkkinoJOrlaO4t6o61zKTc9lVeEMzrLMqhCJMMiEu5TLmOKAIsjZufZt5yPJxCdpYGEUJ6k6W6dxZQYi7teDqgGNVtqbyDvoJ4tZXngjaeA5zLbJDqHiyXHWla/O45WFB4aCVkwvXi8cxYj1OTlURu2YWl26qLrp1x3UywGMEaWLRZs8rMQwIUyStKygmxsCwGoGwJAonCYjIqqlsigAAbWtpY3oE2LwkrdOTObieGLqRouYOcLcnMGsQZDtbyRe9c4pw+RfVBGIkPQ4dWS6Q+29ULlNohdbKO/rHXaz/EZJVKMSt7G4NiGVgysD2hlB17NQRpQOI4PcvmxLuJFVJAUjuyKWIVSiLlPXYE2O+ltDQIPUj+MHTSnLIkYssdyjYyaEjyNWtED5yeWlaHh0ZaNcuKnSyA5JEhR1Ww8pXhzC3aaBgSOYSZltmdfY3KexzPMrXUkgl3Ykgi4OlqNMjotiWmiOhU5jMgJ1KsmsoG9iM9r6sbAhCfCMhd5ZWlhmRI2ksitEFZyrnIoVoz0li1uroTcXK6GHCKg6qgGwFwACbbXtSDA4kRIAzdNh5NFkJvYHTK4Atl5fH5gZwviKRr0Mkigp7GzMB0kR9iZSfKNuqe9SdiCQae2HmNWtQiSXkW2oysbjbdfvoqTagU8f8A4LiPgZfq2qUXBEKjxk5//TL9j1T4R46OPDyq7qpeOQKCwBYlGFlG7eimeD8hfyR9FAvHBEubtP8ApU/2SVcvAIu2U+fEzH6ZKNZQDVooFv8Aw/DfZz55pD9L0MOBwdMRlv1FNjI53ZhfKTYbb31ttpTpzQmGfM8hvoCEGpt1bljYgAG7EXF7hRrpagHk4Fhh1mhi87KPpNRbgWH/ABeH0xIfpWieLxkwtYEkWIA1OjA6WBv/AL23rOw4HK8doZQQ6m5a+lxfN1OXd7m17G5B1HwfDm1oIe60Sfq1d+80HvEXyS/dWZfh50JimOVRcg5dAtgB1N1C2uN9+ytXw2ICJBlK6eSdxfW2w+gUFK8JhH4GMf0a/dVXD+FxWa8MY68n4EL7dtbG979ux3FgaZOtBcNFg2luvIfJK7yMb2Ym9977G9xYGgD4nwuESYa0UYvMQfFrqOgn0On+7UbLwyIbRR/Jr91VcVPXw3w3/pmo5wKAeHARH8Gn5i/dWCxqWkcDQBmsBoALnQaV9GhWvnmO9lk/Kb6TQNuBg5JLPksWObLm9uRsN/n1toaYQYF5LlcTnA0Pil7+3t82wpfwX2Gbb2+4uPZDyytf4j5qYcKxJEipnSzBzlEZUmx0sciiw+09lBww2Dq+JQNplOVUII8rTQOPjG4O1SgjZnAGJDAZWy9GtyNCSD2EEC42vQnEZRnkBbDjrHy0uw6vZlseepvsa7g8Yc6nPhtbKSgYsdlUDlyHoHdQaSNAOVqpx/kj4SH61KjwadnjuxDEG1wCOQI3VeR3tzq3iXkD4SL61KBHxjEFZ5AupeKBR3XkxF7EEWYjQajU76V2GFkWWSS5KqIkve5SMZnbXXruWPeFQ1ZhIo4MVLYlQ0MOryM2vSYjnIx7Nqt4pEZIzkexIIBGtr6FhY7igwWI4ZAz5pBKJCZGKhkFul62XyQSDe+2YW18nR5Hj5Y4Ylw2GOIQDIbzRxlAgAW973v6D2jWisNwzEGw9UAWy67X15Ag6kW+L+MbMMHhpUVhK4c6Wt+SAeQvrrQWR6gE6Gwv3HsrxNWV5koB8ljsB81TzGpFda41AVhphbIyjKb3uBY3Nzftudauw2BRQwazBjms9m1I13Gu25oG1S5UAmMwECzD1pGy5Sc8SKXGozXVVDHcHqlj3UdBwrDyIHQuyna08tuwi2fQgixHIgipYWezLfY31+Ko46Pom6eMGxI6ZVBOddB0gA/CLvpqygjUhbALj8LHEjpHEA0qSC6hcxOW3WJOd9WHbTXhj5ooyNQUQg9xUEUDjsdEVSRCJWuRCEe+d9OqMpty1PtQCTYXphwvCdFDHHe/RoiX7cqhb/NQEZanVUmIVdzUBjV83ooLZBS92khRyqq4USMAZCp2zKpLhhq2YXuAoy6dhhxSnmKX8RxujxgLqttXTMekDhQiNcMSwCgPlBudTYgga+JddSgy3IurFmt1Qpyhe0m/YBfXl2VKvkjDKVIuGBBHaDoahKABQQQearUAqtGFWJQccjbS/n7aD4ctg9hbxjnySt8zFr9Ym++40OtrbUXJhEY3KKToblQTdb5Te3LMbdlz216OAKAqgKqgAACwAGwAGgFBnuLYx/VcEemTpEYHKRrldSL7He9u+n9qzHEX9eqLLpJEbgDN7UanfmefoA1Opeg7ENa+c45fGyflt9Jr6PFXzzGt4x/ym5d5oGnBWHQTX08vkCPZDyOlMOGTDpE6wOj28WF5kmxCjQ2+Y70v4G1oJjcjy9R8Kw7R9IplwTGqWKlmdjcglRYAakaMbE3vbTb0kF3EsavSyASxqcxBzwZrEWtrl8w1Otqug4lCsl3kiKgaKIusGFrEdS41G3mPcOY2bxrKJ2Vi+gaEMLk2Fr8thf8A2IYLiiBuvMWHNDh7G5F+S6dvpHpDR8PmjJdYwBlNmAXLrcjkLHY1LifkD4SL61KtiQDUAa9gtVPEvJHwkX1qUCPinD2lxLgSZAIIiermv18QBzFrXPx91JuFz4k4cMk4Qs8KgCGNlHTlMzW33Y6X5eetHI4XFSljYCCK5JsLdJPuTSDFSIs0KREqnTwqybDMsq20JuAAOzkLabA1iiWWHK4OZbJMpIzBxYhgyhd9HV1A9qRY6C+DElkyvrJGTG590QAyP/OVla3IkjlS7iMufGKucwixRnUoC6BGkVWzhgMrbG1xmax6xql5CuIdYpTOCIGc3RyOtMhB6NQAMoHfpvYaA7DUBIMR7Vo/KO4Pk6WtYb6W9O9F1MGgBzT636K/Lyu3n3WqvPiLbRE/zhfb4qOc1C9AOrz5do76Wtfe4ve/K1/97yV8QfaxW85+L/OiQavTagCVpc0fVW1utrqDpe3dTKKcq32VSw1X0/ZUiNaAlBCHMgRQ7CzMEAYjsLAXPx12fGX0G1DMtcC0EmavZqiT56tgizHmKCl2FMcMwaxFDyQIvlOB3EgfbUVxMOb2SMeaRR9tAdLPZgOR3qE0vYCfR99e6FWAKkW7Rrf01bI2lAMCxO1vOfuq5A/8X56gHq2Pz0EVxQ56fP8ARVtVNBqCtgR9tdzt2D0H7xQIOKRSCcMb9H0sGXaw68Y0sbm/W0I0sO2nrg0u41NdU0ItNh9++eMfbRwbvoL41r53jvZH/Kb6TX0OE18/xnsj6+2bl3mgZcD0glNyPL1Xf2Z9tR9Io/hDEyjrynRtG2O2/XOo325ig+AYdjC1lchy4zIVuCJnPtmHaPnpvgkaO/Uma9tymlr/AMp3/RQLcfiG6Yr0sy2Y2Cxhgdb6kn0DQaW7a5w6Yyl0E8pNjo0eUDVbG6kH0XBs1ETYVixYeqUzEkqGS3Pl0mgtYadlWQBlYG2IIAtY5Dfqhbnxmp6oPpPbQOMLGVUAksRzO57zUOJeSvwkX1qVGPGn3qX4l/XqGJmLhR0bjrobkLYBXVj7bsFBm/CvEsssoWMvnghBOdVtaaZvbHW4B27KG9VSiJD0DHNiYmB6SMbTxjLYyE7rb0+mmPGuLJBimLFLmGOwdwl7ST3Iv6PjpTjeNQPLFJ0sC2eEECVDYLiFY3N72sA3d89AXxDCNLPEDhLEiRzeaMk5ejQEXuoIzj4zVuEZYZ7OBGZEdFXP0hY5lZb5ECxgdYDMdS9hVHDOL4dMYWM8IVhObmZLayQka35gfN56v4OYpcW2VopCI5iCjpIVzSJrdScpI817UDG1eJpRxnhhRgfGuCSCEOwYs9wLWOrEa8jbWgkw2oXLiRYqL5tLE27LEDf099Bob10LVeCwvRpluzd7G57B8wokUFQNdlxiIAXdUBNhmYKCTsBc6nurpalHHODHEZLuqxqHDgqSSr5QxXWwOQOut/ZD2UD1h5P++ypE9un+egrBDg+VIHbGgBvGuDmDSCUxqpy5gwViRfTd97i9MeGeDlypadZujkR2CuWUEO0h0Btc2iIv7lj7ag1pqBrhevZqD1e4iukMZJVZpMrkHKSMjuEuNsxUDvFxzqJeisyyoUdQQRYjt81tQRvcaggEUE4uBYcbQRDzRIPoFdXhkV/Yo/k1+6qeG4h1Z4XOZowpVzu8bZgpb+OCrKe2wOmawYKNaASTgqgkxM0BO/R2ynvKMCl+8AHvqt+GSnysTJ5kVE+MlWPxEU1rjCgSNwg39nxHyij+5VsfBP5fEfK/cKNZRerkFAB+8Y9+xHyxoKPgz57F58lzr6pcG2uU2Dc9Pj5VoK9QZnjfBVEa+MnPjsPviJDviIgfbb1TisAyyKqtMVOXfFTA2v1yCJRqNNLc+8U54+PFD4XD/wDkRVXjuFJNlzg9W9iDbewPnGg0OlAqwGEcyZWWYC9ifVWINh1rE3l0va/o5ZhSieGzMNdCd7k78ydSe81suHcIjiYsoIJFjry0+M6fTWTmTrN5z9NA/wDBE+t/6SX6xqcsKS+B49b/ANLN9a9PGWgHtVGK4nHGwV2yllLC+1hvrtS6Tizu7pGFiEZAeSdTlu3kqiB1LE73LLutg19Jy4Kdt5cMxA54RmNr6b4jTUfNQHx8chNwHuVvdcpzaEg6WvuPoqUXF4nIVZFJbYczpc6eagG4fMqm8mEAtY3whAt2H1xtUHw0y5W6XDdxXBtpuLg+qO8/GaCni8hWaYgsPERaqbHWaUaHt1ozH4lhhswdlJCag9YXK33uL2P+96ynHoZJZismSZQMM9xnw9ujnke1lMha4DC9xy0ojwr4k8uGaOTDhkcoxCzm7BZkzABYw9yVIsNd7UGqxfEDHGrAZ2Yoqrmy3ZyALnWw5kgHbQGlOMxBmhMs2FheJAxJEzNIqgddkDQrqAL6MNtNbVxsfLOIikUZAkEmmJU5gmYG3UvoxAPYRY61a2GxPqWSDoQS6OmYzCwzqVBtY6C9BHifHFWRlKSdQWzWuGtta9r6X58qDPhBGPayXva1h6efn9ItpWjx/lDzUhh4MUK2leylSFvpoOtfX22vx0E8HxZZGyhXFwTciw6ttN+/02PZR5Gldt/u9cagrK1XjcL0kboSQHVlJG4DKVJF+etTza1YNaDO8Q8CY5gvSSytZQgHUAAUoVsFQDdFPoPbTbhXCEw/SZSSZHZ2LWvdiTbQDQEn4zR7Dqr6fsrhFBURrU1WoE1JDQcKVyrKjagli43Np4jd40YFCLiRbqxXtVur1TtdtQaaxShwrLqGAYHtBGhoPhx61u77RQWLxELIsJhZR1UQSQN0YPkprYgdgvQaAGuNWeMb4SMsJIo4d26S5WM3tdAuW4bmt1Aa5G9gVwTi5lLDpI5Vyo6vGhQWZpUKkFm1Bj3vz201Bg627KkmlRaQHYjTfu7b9leFBetSqKVKgV+EfsP9Lh//ACIqJDG9DeEg9bn8uI/FNGaLKUFsZrESPqfOedbeKsM+589A+8Dz62/pZ/rnp0z+akvgifWw+En+vkpu4oF+J4cLSEXJkYOetaxCLHpaxtlXbvNAJ4MqdStu7Mae1aBQKsP4KQqD5XWXKRnNraHS5vfT5zUZfBHDEEZDr/Hb7TTs1XI3dQIfUyDFMpC26CPRrHaSXtqWNgjeVMzp0YGvjADcMWGlxzCn46jLgY5MY3SRo9oEtnVWteWW9swNv8qlw/wcVGuyxuLWt0KDXTW9u4j00A5wpmihxBOWR40a6kixZcw53sM3n3pnhsa4UBjmIAubWv27aUFgI7QLHzw5aE9wTSM+lMjeZhVoFqArFzBiNLUNep1G1BzNVbP3V2Q14YY7mwHb/lQV5TvarYtqPhZMtri1WJhkIuPmNAEw0Hp+ylk+OlDlViLC6gNraxtmJvodzseWtO8RCo0ub6/SKGljyrmbqqNSWNgPOTtQI5+LyC/reTT599tO756uPFGBsInbytgdgdNSNSd9KY4THwSWjEqsxuRY6G2+Rtntzyk0FieKwxtYyKwFvJdOZtzbl/vlQewvFSzKrxMha+p20FzuPR6aYAiuYXi6SFUhs5K5nKsrCMe1zkHyidAO5jyrxagsEuXW9rc6XNwyWbEySGaMRlIujVUHSpJG6urMT5aXDadjAXFr0cUzAg7Ea/RQbYGOMmRVGZQSNyNNRpfXUCgo43h5pI2ilEcqdUnLBLqeW04OlX+DPCzBI0fVC9DEVCqy2vJOzXzu5Ju17350HhOJzM0jK6gM69UxFiD0EBNiZAANdu46m9G8BnkfEM0jXJiWw6PJYCR9+sb3v3UFHEeH+NcGOcqzXuhAB1LH2ugueZvrvYCzLwew2VWOWRSbeym5tqdNBbUkeim5rjrpzoLEGlSquI1z1SubLmW+1ri997WoAfCQetn7sh+J1NEu2tDeEn8Fl81/iINFStrQWQmsO41PnrcxNWMK0BfgzxaFMOA80SEST3DSKpHj5NwTemj+EWG/GIPlk/WobwQRThVNhfpJ+X8vKKeWHZQKx4R4X8ZgP9Mn61SHhLhRviYPlk++hpMPiLuRKNQwUa6NmuD5OmmltbdtcTCYvKw6Zc2mU8tL5gRk0v8AaB7W5A0+FGF/GYflVP0GqZPCjDHaeM/zqtw8OJDqXkQr7ZQP/m9/TRjueRoE3DsWkuLcxsHAgjFwb69LKaeCOlsJ9ePr+Aj+tlptegzHEmhXFy55zh36OEqRJluSZQSYzdZNFUdZToBtYWOWRHjDo6v7ViugzAa6Ekr22J0uKW8amK4iQgSXKRWyJLZh43MM0SML3I0PL0VVwziEaGZZJMhYxsvTFoyxCBGymYKW8kcqBuardqoPFYQQDNECSBbpVO502Jt56Z+ohbUm9AHERmF7Wo+R1sb283bVBwVgST5rUKAL0HYxc2FMsLg9CDztt3VXgwouef2c6X4njUiO4DQkCzDMxXqkAr3G/W25AUDuLDBSOe/2Uu41wESsJQW6RAAoGQjyr3HSKQp1OosTYb2FMo5D1Q1rlSTba4te3x1aDQZabgUkoZZ5JgosykSJfMLEEEJmQg3sRY99MOBYNPUsByr7DF7Ue4XuqXhK+WNTdh11HV3N76ebme4Ujwng5mw8RSRlvFER46XTqLm9v9FA4EYGLOWwAgGfvJkPQ/FaX86uY4mzsi3sNBsCbdvKl/C8kYmuxzO7KCzs3VhvF5Tk2BdJGAv7Y0W2LlLSGMI0cTBOjC9dx0cbuVfPlzdfRctjltcZrgIYHiSscpur81YEH0XGvoojEQhgR2gj49KgMFHOoZbOpvY81OxGoupB0IIuCLEVRIssbaeMX3JNmGw0J39NAI/CMhLRhWz+VmwwlcZVVCMwkTq2AIBvsfQRwzBzK3SosXWURlGjbDWym4YZekzb22GgGvKj45Cpv8YpjHJm1FAEHxXuIPlX/ZV1ji/c4f8APk/UpjburzCgWRjF/wDbj5Q/dVZ4biC+b1uDfNfJITe1vdim0Yq0UGd8IIsV6mmvJBbI17Qve1uXja5jMXNG1nmhBJH/AE0pHWJC6iawJsdO417w1x7RwMotaRJQdDcWXSxBsPSKJ43gHdlaMRlhcNnAN17AbXHPs3oKMPxSRmyCeHNmy29TS7ggEezW3I/OHaKAgXqrfU2F7aa27NbfHTPhnC3EpeRYrb9VdQ173vufT3dlBYcdRfMPooDPA/8AgqflzfXy07JpF4Hn1on5c318tPRQVGrFqBHnqS0E2qBWpMKqfSgUS4VnxjZZXitBHfIEN7yzWv0iNt3W3ov95254nEH+cg/soBUMOfXj/ARfWz01NAqPB+2fEfK2+hRXH4AhHWedvPipR8yuBTInz15qBNiPBkGNo0nmjVxYrmWQEc/ZVZviYVcYsUPwkD+eJ4z80jD5qamgeI4aVipicIVvvexJy7gaHQHftoKDjpk9kguPdQv0tvOjKj/mhjViY2KUERspcbrs47mU2ZfSKFz4uPTKkwtqb5Te1zpft0HnFRx2IzhenwuZbG91EhU5iFtcb2F9O0a7XDnGAywMCCOlKxHuWRgrHuuLqD7phR2Awl416VQzWPlIARfS1rC2gA8wFLIMCmIjcRSYiNDZSrMHU6A5csucqORClaPvilO0EvpeE/FaQfOKBkw66/kt9K1YtLvVc9xeAbHaZSOXaoqB4lKvlYaT+ZJE3zM6mgr8KSeiUaaut7sF0AJ0uRrptrWOOHhyIDhJAWVbZcOCSBGASB0Z7L+m/bWo4vxiB47NKIWW7ZZVMbE5TYWktffcX7qu4bxrC9DDmlizLGg1YXHVFx3UGceMmKNVV4x65sgVkIUzMyWXKMosd7CnkfDpEXqTsmez5REhbMVUNmLjVdNgFPK/YViOL4RtTNFfYNmW4HYD2V2PjuFFz08ZPbnFAHDw7ISyyOkznM7kXSQ6AB472ygAKLEMAPK3uHifDLDpN0M56GXqgk3aIltsrqNeR6wU2OtNT4Q4Q6HEQ+mVR9tVYvjOFZCOmga3WUdKmjjVCOtoQdjcEdooDcA0cgLK6SDUXRgwvzGnOxHxircPJbq6XHzjtpZ4L8SSQSjOjSGV2IDqzFbKobQm4sAL9wpxNBfUbj5+6gtzVzN5q5HLcdh5jsNeJoJLfuq0VXHUzQZLw3ewYZRrDJrdh7VyNAwU8zqD6a1IXU+es54YI5WQhbqIJbnowfaOT1yLraym1x3XOxh48wbL0EmbsMmHB2vsZ77d1A5QC9ZrDeQv5I+ijcNxt3aywEn4aHbQ36shNtaFwCXijO10U239qKCzwPb1on5U318tPA9IvBAes4/PL9fJTsUEi3dXAa7aukUEqX8ZF4ZBa91Itpz0v1iBpe+/KjyKXcchBgcXC3A1ZsoHWXUkaj0a9hBsaBfwBCstjyw8X1uItzP0mtCXrO8Ehyy20NsNDqNj43Ea+n0+c7l9l81B1nrl64BVjLQeqQFeC11qCoLVqioKKsoKpNK4hvXZhXI9qCwcvT9lRlFSHL0/ZUXNBBD2GrfTVQFWUHm23qKtpvUhUTQVhjfep37/AJ68oruWgXcQPjsN+XIfR0El/pFMDQOLF8Thx2CZviVF/vUfzoK3jBNxcHt+/tqHSkeV8YGnp7KIauX7qD0bVLNVBit5N1823xV1JtbNoeXYfNQCeEP8ExPwM31bUDxHDMJVdYjICL3DkZWIym2ulwq62+LcMOPLfC4gfyMv9hqMiN1U9w+igUcCwJVrtH0eQWTrFrggAg3A2CjbTXbSpcKj8RF8Gn9kU4SlfCP4PD8Gn9kUA/gePWkfnl+ukp1lpHwfhU6QRhJogpGYBoHJGcl7EicA2zWvYbUb6ixXv8H6M/8AiKBjauNsaX+o8V7/AAfo0n+IrhwuK9+g/RpP8RQMqoxuFEiFW2NuQOxDDQggjTYihBBivfoP0eT/ABFcMOK9+g/R3/xFAPw/DiPEsgNwuHhGvwmI7BTgUkGAxIlaXpoLsipb1M9rIzsD/CN+ufiFXeuvfYP0d/8AEUDQeipmk+fE++QfIP8At6rfE4kfhIfkH/b0D9a49Z08TxHuofkn/bVD9+Z+2L5N/wBrQaValesz+/k/bF8m37Sotx+ce9fmN+0oNJIailZSbwomG4jP81h/fod/DmRfwaHT+N99BtxuPMfsrzisdF4bSE+Qg0Pb3d9dbwzlt5CfP99Bq1NTvWFfw/dd4lP84iq5P3SmH4EfKf8AzQfQFavGvnn/ADTI/wCn/rf/AIrg/dWP4v8A1v8Ap0H0S1c5189/5rH8X/rv9Oot+6vb/pv67/ToNbxDFomKhMjqg6KexZgoJz4bQXO9r1YeO4Yf9RD8sn61Yw/urA74W/8ATD9nXV/dUH4tb+m/06B3Lx7rnLisLlzMReZC1r3RdDsRodzub7VCTwlcXtPgzvbxnLrWJ635OlKf+a//AG5+X/06837rH/bH5f8A06By3hEQzZJoHBYlQSdFvoOqOzz/AHn4bj8RQCVwX55Ucjc2tZey1ZX/AJuf9sfl/wDTro/db/7Y/L/6dBo+I8di9TzLmc3jkA8TJzQjXqW9NdXic1nKmJUiMadZXZiTDE9+qw98ttyrLY391XNE6+pj1lYezdoI97oCLw7O6rKmcIWCyxFcyxpHcZ8MxGiDnQbrDcZlOVrwuvSJG2VZFYFyBpmNtN6L4OnreH4OP+yKwkPhqWZcwlYK6tlMkIBKm63yYZTv2GvoXA19bQfBR/2B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7656" name="Picture 8" descr="http://www.dewartlake.org/Lane%20Map%20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676400"/>
            <a:ext cx="4926563" cy="34985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1752600"/>
            <a:ext cx="2819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I would like to place 4-5 Wood Duck boxes on the east corner of the lake by Blueberry Island.  The red circle is approximately where I would place them.</a:t>
            </a:r>
          </a:p>
        </p:txBody>
      </p:sp>
      <p:sp>
        <p:nvSpPr>
          <p:cNvPr id="8" name="Oval 7"/>
          <p:cNvSpPr/>
          <p:nvPr/>
        </p:nvSpPr>
        <p:spPr>
          <a:xfrm>
            <a:off x="7162800" y="4114800"/>
            <a:ext cx="3810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Boy Scout Troop 728</a:t>
            </a:r>
          </a:p>
          <a:p>
            <a:r>
              <a:rPr lang="en-US" dirty="0" smtClean="0"/>
              <a:t>Wawasee Chapter of Ducks Unlimited and Greenwings</a:t>
            </a:r>
          </a:p>
          <a:p>
            <a:r>
              <a:rPr lang="en-US" dirty="0" smtClean="0"/>
              <a:t>Dewart Lake</a:t>
            </a:r>
          </a:p>
          <a:p>
            <a:r>
              <a:rPr lang="en-US" dirty="0" smtClean="0"/>
              <a:t>Area Businesses through donations and monetary support.</a:t>
            </a:r>
          </a:p>
          <a:p>
            <a:r>
              <a:rPr lang="en-US" dirty="0" smtClean="0"/>
              <a:t>Family and Friends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Would Be Involved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the Approximate Cost of the Boxes Would Be and the Materials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/>
          <a:p>
            <a:r>
              <a:rPr lang="en-US" dirty="0" smtClean="0"/>
              <a:t>Cedar Wood Boards</a:t>
            </a:r>
          </a:p>
          <a:p>
            <a:r>
              <a:rPr lang="en-US" dirty="0" smtClean="0"/>
              <a:t>Sheet Metal</a:t>
            </a:r>
          </a:p>
          <a:p>
            <a:r>
              <a:rPr lang="en-US" dirty="0" smtClean="0"/>
              <a:t>Wood Screws</a:t>
            </a:r>
          </a:p>
          <a:p>
            <a:r>
              <a:rPr lang="en-US" dirty="0" smtClean="0"/>
              <a:t>Sandpaper</a:t>
            </a:r>
          </a:p>
          <a:p>
            <a:r>
              <a:rPr lang="en-US" dirty="0" smtClean="0"/>
              <a:t>Cedar Wood Shavings</a:t>
            </a:r>
          </a:p>
          <a:p>
            <a:r>
              <a:rPr lang="en-US" dirty="0" smtClean="0"/>
              <a:t>Pier Post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/>
          <a:p>
            <a:r>
              <a:rPr lang="en-US" dirty="0" smtClean="0"/>
              <a:t>The approximate cost is $350 for 5 Wood Duck Boxes.  </a:t>
            </a:r>
          </a:p>
          <a:p>
            <a:r>
              <a:rPr lang="en-US" dirty="0" smtClean="0"/>
              <a:t>This does not include the pier post that is needed.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hope that the population of Wood Ducks on Dewart Lake goes up and if it is effective maybe add a couple of more boxes in the future.</a:t>
            </a:r>
          </a:p>
          <a:p>
            <a:r>
              <a:rPr lang="en-US" dirty="0" smtClean="0"/>
              <a:t>I am hoping that with my leadership and the partnership between Ducks Unlimited and myself that this becomes a program for the Greenwings to continue.  Part of my goal is to </a:t>
            </a:r>
            <a:r>
              <a:rPr lang="en-US" smtClean="0"/>
              <a:t>continue for </a:t>
            </a:r>
            <a:r>
              <a:rPr lang="en-US" dirty="0" smtClean="0"/>
              <a:t>the next 3 years to help implement the program into the Greenwing division of Ducks Unlimited.</a:t>
            </a:r>
          </a:p>
          <a:p>
            <a:r>
              <a:rPr lang="en-US" dirty="0" smtClean="0"/>
              <a:t>That other area lakes that have low populations of Wood Ducks use the idea of installing Wood Duck nesting boxes to increase the population.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Hope Happens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A0A0A4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A0A0A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101</TotalTime>
  <Words>403</Words>
  <Application>Microsoft Office PowerPoint</Application>
  <PresentationFormat>On-screen Show (4:3)</PresentationFormat>
  <Paragraphs>42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Wood Duck Boxes  </vt:lpstr>
      <vt:lpstr>Purpose</vt:lpstr>
      <vt:lpstr>What This Project Is </vt:lpstr>
      <vt:lpstr>What the Project Looks Like</vt:lpstr>
      <vt:lpstr>Where the Wood Duck Boxes Would Placed on Dewart Lake</vt:lpstr>
      <vt:lpstr>Who Would Be Involved</vt:lpstr>
      <vt:lpstr>What the Approximate Cost of the Boxes Would Be and the Materials Needed</vt:lpstr>
      <vt:lpstr>What I Hope Happens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 Duck boxes</dc:title>
  <dc:creator>Owner</dc:creator>
  <cp:lastModifiedBy>Ken Brehob</cp:lastModifiedBy>
  <cp:revision>11</cp:revision>
  <dcterms:created xsi:type="dcterms:W3CDTF">2014-03-30T21:19:20Z</dcterms:created>
  <dcterms:modified xsi:type="dcterms:W3CDTF">2014-04-15T12:22:08Z</dcterms:modified>
</cp:coreProperties>
</file>